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8"/>
  </p:notesMasterIdLst>
  <p:handoutMasterIdLst>
    <p:handoutMasterId r:id="rId9"/>
  </p:handout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 autoAdjust="0"/>
    <p:restoredTop sz="94545" autoAdjust="0"/>
  </p:normalViewPr>
  <p:slideViewPr>
    <p:cSldViewPr snapToGrid="0">
      <p:cViewPr varScale="1">
        <p:scale>
          <a:sx n="49" d="100"/>
          <a:sy n="49" d="100"/>
        </p:scale>
        <p:origin x="-96" y="-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F1F407-E9FD-44B2-967B-AB763D20C134}" type="datetimeFigureOut">
              <a:rPr lang="en-US" smtClean="0"/>
              <a:t>12/4/2012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FFA2B-8322-49EC-B52C-0EFC4FD67D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532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EB63307-4D10-48C9-AC3B-DC74A120FC5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6116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3307-4D10-48C9-AC3B-DC74A120FC5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899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3307-4D10-48C9-AC3B-DC74A120FC5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281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3307-4D10-48C9-AC3B-DC74A120FC5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4352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3307-4D10-48C9-AC3B-DC74A120FC5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884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B63307-4D10-48C9-AC3B-DC74A120FC5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499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C7FB2B3-5022-4BAC-965E-313969940B6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5C45DD-3D36-435A-A7E9-703F712CF00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371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850A02-BB50-4827-98AA-A0BE46D9A4A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6409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F28C30B-2B73-4ED0-9649-418DD37515C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BB772-4782-4417-A07B-DA28A3F4885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925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29269-6C17-4F73-942B-03DAFF30E61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435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7AB77-BB30-486A-9BFF-EF4807EE8C3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5017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5C6C7-D3CE-4381-B338-AD075CF6E3C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9383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610CB-BBC7-4CB3-A6C2-F96D4FD5AA9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5744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FA22C4-8E32-46DB-8185-3A25EA7DA48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8806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D5FC9-EF5C-439E-882C-ED28AA4C25D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191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10B60-D057-48F5-BE5E-ED0066EE2C9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712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8FDC5F-8009-4729-8A74-7DED046888B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9115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98EA0-31A8-48EA-8C11-DEFC9CB9DD3B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171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D9CED7-120E-4D7F-AEE7-5F8D67B197A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93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FF9B8-241D-4A84-8C71-D89973F589D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35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70DEF-8299-41F4-B396-A29042799C3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5207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8E576-F33F-47FE-B407-0E9EB3F897E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05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CBF96-E2B6-4D8C-8FD2-D89970CAC54A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56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240A9C-6FFB-4A97-B732-48D36403F01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10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DBAD3-4ABB-4C85-A676-F31E66F74D72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6768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3C3D8-2273-46C3-956A-0E7F2D366CD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581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14F2A8-2B36-4FA4-985F-C99D37B474B8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AA1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dirty="0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33244F-6FF7-41E8-B58B-47D73AD1E167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4981" y="-1276935"/>
            <a:ext cx="6249570" cy="2553869"/>
          </a:xfrm>
        </p:spPr>
        <p:txBody>
          <a:bodyPr/>
          <a:lstStyle/>
          <a:p>
            <a:r>
              <a:rPr lang="en-US" sz="5400" dirty="0" smtClean="0">
                <a:latin typeface="Felix Titling" pitchFamily="82" charset="0"/>
              </a:rPr>
              <a:t>GOLF Anyone?</a:t>
            </a:r>
            <a:endParaRPr lang="en-US" sz="5400" dirty="0">
              <a:latin typeface="Felix Titling" pitchFamily="82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45705" y="6126079"/>
            <a:ext cx="4114800" cy="1752600"/>
          </a:xfrm>
        </p:spPr>
        <p:txBody>
          <a:bodyPr/>
          <a:lstStyle/>
          <a:p>
            <a:r>
              <a:rPr lang="en-US" dirty="0" smtClean="0"/>
              <a:t>By: Eric Curtis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212" y="1745666"/>
            <a:ext cx="2266628" cy="23461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832" y="3983337"/>
            <a:ext cx="1638938" cy="283159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267074" y="2165684"/>
            <a:ext cx="1636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FORE!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749274" y="-391789"/>
            <a:ext cx="6316662" cy="1143000"/>
          </a:xfrm>
        </p:spPr>
        <p:txBody>
          <a:bodyPr/>
          <a:lstStyle/>
          <a:p>
            <a:r>
              <a:rPr lang="en-US" sz="4000" dirty="0" smtClean="0">
                <a:latin typeface="Felix Titling" pitchFamily="82" charset="0"/>
              </a:rPr>
              <a:t>Golfing  Equipment </a:t>
            </a:r>
            <a:endParaRPr lang="en-US" sz="4000" dirty="0">
              <a:latin typeface="Felix Titling" pitchFamily="82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481" y="883404"/>
            <a:ext cx="8849695" cy="5242760"/>
          </a:xfrm>
        </p:spPr>
        <p:txBody>
          <a:bodyPr/>
          <a:lstStyle/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Clothing – weather permitting dress for the temperature Glove and golf shoes.</a:t>
            </a:r>
          </a:p>
          <a:p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Clubs – 14 club limit. Includes woods, irons, wedges and putter in your golf bag.</a:t>
            </a:r>
          </a:p>
          <a:p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</a:rPr>
              <a:t>Etc. – towel, covers, balls, tees.</a:t>
            </a:r>
          </a:p>
          <a:p>
            <a:pPr marL="0" indent="0">
              <a:buNone/>
            </a:pPr>
            <a:r>
              <a:rPr lang="en-US" dirty="0" smtClean="0"/>
              <a:t>                     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666" y="4417013"/>
            <a:ext cx="1883900" cy="22494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359" y="3192646"/>
            <a:ext cx="2499815" cy="2991177"/>
          </a:xfrm>
          <a:prstGeom prst="rect">
            <a:avLst/>
          </a:prstGeom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617985" y="-549034"/>
            <a:ext cx="7313612" cy="1470025"/>
          </a:xfrm>
        </p:spPr>
        <p:txBody>
          <a:bodyPr/>
          <a:lstStyle/>
          <a:p>
            <a:r>
              <a:rPr lang="en-US" sz="4000" dirty="0" smtClean="0">
                <a:latin typeface="Felix Titling" pitchFamily="82" charset="0"/>
              </a:rPr>
              <a:t>Carrying methods</a:t>
            </a:r>
            <a:endParaRPr lang="en-US" sz="4000" dirty="0">
              <a:latin typeface="Felix Titling" pitchFamily="8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831" y="4469531"/>
            <a:ext cx="2809429" cy="219486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96" y="1616505"/>
            <a:ext cx="2283218" cy="18551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17918" y="2127949"/>
            <a:ext cx="601334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/>
              <a:buChar char="ª"/>
            </a:pPr>
            <a:r>
              <a:rPr lang="en-US" sz="2800" dirty="0" smtClean="0">
                <a:latin typeface="Calibri" pitchFamily="34" charset="0"/>
                <a:cs typeface="Calibri" pitchFamily="34" charset="0"/>
                <a:sym typeface="Wingdings"/>
              </a:rPr>
              <a:t>Caddie</a:t>
            </a:r>
          </a:p>
          <a:p>
            <a:pPr marL="457200" indent="-457200">
              <a:buFont typeface="Wingdings"/>
              <a:buChar char="ª"/>
            </a:pPr>
            <a:endParaRPr lang="en-US" sz="2800" dirty="0">
              <a:latin typeface="Calibri" pitchFamily="34" charset="0"/>
              <a:cs typeface="Calibri" pitchFamily="34" charset="0"/>
              <a:sym typeface="Wingdings"/>
            </a:endParaRPr>
          </a:p>
          <a:p>
            <a:pPr marL="457200" indent="-457200">
              <a:buFont typeface="Wingdings"/>
              <a:buChar char="ª"/>
            </a:pPr>
            <a:r>
              <a:rPr lang="en-US" sz="2800" dirty="0" smtClean="0">
                <a:latin typeface="Calibri" pitchFamily="34" charset="0"/>
                <a:cs typeface="Calibri" pitchFamily="34" charset="0"/>
                <a:sym typeface="Wingdings"/>
              </a:rPr>
              <a:t>Walk – One or two straps</a:t>
            </a:r>
          </a:p>
          <a:p>
            <a:pPr marL="457200" indent="-457200">
              <a:buFont typeface="Wingdings"/>
              <a:buChar char="ª"/>
            </a:pPr>
            <a:endParaRPr lang="en-US" sz="2800" dirty="0">
              <a:latin typeface="Calibri" pitchFamily="34" charset="0"/>
              <a:cs typeface="Calibri" pitchFamily="34" charset="0"/>
              <a:sym typeface="Wingdings"/>
            </a:endParaRPr>
          </a:p>
          <a:p>
            <a:pPr marL="457200" indent="-457200">
              <a:buFont typeface="Wingdings"/>
              <a:buChar char="ª"/>
            </a:pPr>
            <a:r>
              <a:rPr lang="en-US" sz="2800" dirty="0" smtClean="0">
                <a:latin typeface="Calibri" pitchFamily="34" charset="0"/>
                <a:cs typeface="Calibri" pitchFamily="34" charset="0"/>
                <a:sym typeface="Wingdings"/>
              </a:rPr>
              <a:t>Pull or Push Cart</a:t>
            </a:r>
          </a:p>
          <a:p>
            <a:pPr marL="457200" indent="-457200">
              <a:buFont typeface="Wingdings"/>
              <a:buChar char="ª"/>
            </a:pPr>
            <a:endParaRPr lang="en-US" sz="2800" dirty="0" smtClean="0">
              <a:latin typeface="Calibri" pitchFamily="34" charset="0"/>
              <a:cs typeface="Calibri" pitchFamily="34" charset="0"/>
              <a:sym typeface="Wingdings"/>
            </a:endParaRPr>
          </a:p>
          <a:p>
            <a:pPr marL="457200" indent="-457200">
              <a:buFont typeface="Wingdings"/>
              <a:buChar char="ª"/>
            </a:pPr>
            <a:r>
              <a:rPr lang="en-US" sz="2800" dirty="0" smtClean="0">
                <a:latin typeface="Calibri" pitchFamily="34" charset="0"/>
                <a:cs typeface="Calibri" pitchFamily="34" charset="0"/>
                <a:sym typeface="Wingdings"/>
              </a:rPr>
              <a:t>Drive cart</a:t>
            </a:r>
            <a:endParaRPr lang="en-US" sz="2800" dirty="0">
              <a:latin typeface="Calibri" pitchFamily="34" charset="0"/>
              <a:cs typeface="Calibri" pitchFamily="34" charset="0"/>
              <a:sym typeface="Wingdings"/>
            </a:endParaRPr>
          </a:p>
          <a:p>
            <a:pPr marL="457200" indent="-457200">
              <a:buFont typeface="Wingdings"/>
              <a:buChar char="ª"/>
            </a:pP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543" y="883403"/>
            <a:ext cx="1818003" cy="1915558"/>
          </a:xfrm>
          <a:prstGeom prst="rect">
            <a:avLst/>
          </a:prstGeom>
        </p:spPr>
      </p:pic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60793"/>
            <a:ext cx="8896027" cy="1197701"/>
          </a:xfrm>
        </p:spPr>
        <p:txBody>
          <a:bodyPr/>
          <a:lstStyle/>
          <a:p>
            <a:pPr algn="ctr"/>
            <a:r>
              <a:rPr lang="en-US" sz="4000" dirty="0">
                <a:latin typeface="Felix Titling" pitchFamily="82" charset="0"/>
              </a:rPr>
              <a:t>Golf </a:t>
            </a:r>
            <a:r>
              <a:rPr lang="en-US" sz="4000" dirty="0" smtClean="0">
                <a:latin typeface="Felix Titling" pitchFamily="82" charset="0"/>
              </a:rPr>
              <a:t>Terminology</a:t>
            </a:r>
            <a:endParaRPr lang="en-US" sz="4000" dirty="0">
              <a:latin typeface="Felix Titling" pitchFamily="82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6610" y="836908"/>
            <a:ext cx="8226425" cy="5087777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Fore” – </a:t>
            </a:r>
            <a:r>
              <a:rPr lang="en-US" dirty="0">
                <a:latin typeface="Calibri" pitchFamily="34" charset="0"/>
                <a:cs typeface="Calibri" pitchFamily="34" charset="0"/>
              </a:rPr>
              <a:t>B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eware </a:t>
            </a:r>
            <a:r>
              <a:rPr lang="en-US" dirty="0">
                <a:latin typeface="Calibri" pitchFamily="34" charset="0"/>
                <a:cs typeface="Calibri" pitchFamily="34" charset="0"/>
              </a:rPr>
              <a:t>b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efore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Stroke -  Making contact with ball after swing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Par – Amount of strokes an experienced golfer would get</a:t>
            </a:r>
          </a:p>
          <a:p>
            <a:r>
              <a:rPr lang="en-US" dirty="0">
                <a:latin typeface="Calibri" pitchFamily="34" charset="0"/>
                <a:cs typeface="Calibri" pitchFamily="34" charset="0"/>
              </a:rPr>
              <a:t>B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irdie –  One stroke under par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Eagle –  Two strokes under par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Handicap –  Amount of strokes added up at the end of round compared to par</a:t>
            </a:r>
          </a:p>
          <a:p>
            <a:endParaRPr lang="en-US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2650" y="3753359"/>
            <a:ext cx="5331417" cy="287216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3382" y="-416517"/>
            <a:ext cx="8226425" cy="1143000"/>
          </a:xfrm>
        </p:spPr>
        <p:txBody>
          <a:bodyPr/>
          <a:lstStyle/>
          <a:p>
            <a:r>
              <a:rPr lang="en-US" sz="4000" dirty="0" smtClean="0">
                <a:latin typeface="Felix Titling" pitchFamily="82" charset="0"/>
              </a:rPr>
              <a:t>GOLF BENEFITS</a:t>
            </a:r>
            <a:endParaRPr lang="en-US" sz="4000" dirty="0">
              <a:latin typeface="Felix Titling" pitchFamily="8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49" y="856281"/>
            <a:ext cx="3035981" cy="2820773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6847" y="4484192"/>
            <a:ext cx="2943645" cy="201455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632208" y="1317284"/>
            <a:ext cx="527828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  <a:cs typeface="Calibri" pitchFamily="34" charset="0"/>
                <a:sym typeface="Wingdings"/>
              </a:rPr>
              <a:t>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Health – Endurance, muscle tone and loose weight</a:t>
            </a:r>
          </a:p>
          <a:p>
            <a:endParaRPr lang="en-US" sz="2800" dirty="0">
              <a:latin typeface="Calibri" pitchFamily="34" charset="0"/>
              <a:cs typeface="Calibri" pitchFamily="34" charset="0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  <a:sym typeface="Wingdings"/>
              </a:rPr>
              <a:t> Social – Great with friends, meet new people</a:t>
            </a:r>
          </a:p>
          <a:p>
            <a:endParaRPr lang="en-US" sz="2800" dirty="0">
              <a:latin typeface="Calibri" pitchFamily="34" charset="0"/>
              <a:cs typeface="Calibri" pitchFamily="34" charset="0"/>
              <a:sym typeface="Wingdings"/>
            </a:endParaRPr>
          </a:p>
          <a:p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87557" y="4278732"/>
            <a:ext cx="32101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Calibri" pitchFamily="34" charset="0"/>
                <a:cs typeface="Calibri" pitchFamily="34" charset="0"/>
                <a:sym typeface="Wingdings"/>
              </a:rPr>
              <a:t> Stress reliever</a:t>
            </a:r>
          </a:p>
          <a:p>
            <a:endParaRPr lang="en-US" sz="2800" dirty="0">
              <a:latin typeface="Calibri" pitchFamily="34" charset="0"/>
              <a:cs typeface="Calibri" pitchFamily="34" charset="0"/>
              <a:sym typeface="Wingdings"/>
            </a:endParaRPr>
          </a:p>
          <a:p>
            <a:r>
              <a:rPr lang="en-US" sz="2800" dirty="0" smtClean="0">
                <a:latin typeface="Calibri" pitchFamily="34" charset="0"/>
                <a:cs typeface="Calibri" pitchFamily="34" charset="0"/>
                <a:sym typeface="Wingdings"/>
              </a:rPr>
              <a:t>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Scenic views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916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theme1.xml><?xml version="1.0" encoding="utf-8"?>
<a:theme xmlns:a="http://schemas.openxmlformats.org/drawingml/2006/main" name="ind_4027_slide">
  <a:themeElements>
    <a:clrScheme name="Office Theme 2">
      <a:dk1>
        <a:srgbClr val="000000"/>
      </a:dk1>
      <a:lt1>
        <a:srgbClr val="FFFFFF"/>
      </a:lt1>
      <a:dk2>
        <a:srgbClr val="003300"/>
      </a:dk2>
      <a:lt2>
        <a:srgbClr val="FFFFFF"/>
      </a:lt2>
      <a:accent1>
        <a:srgbClr val="ABD921"/>
      </a:accent1>
      <a:accent2>
        <a:srgbClr val="31C6F7"/>
      </a:accent2>
      <a:accent3>
        <a:srgbClr val="AAADAA"/>
      </a:accent3>
      <a:accent4>
        <a:srgbClr val="DADADA"/>
      </a:accent4>
      <a:accent5>
        <a:srgbClr val="D2E9AB"/>
      </a:accent5>
      <a:accent6>
        <a:srgbClr val="2BB3E0"/>
      </a:accent6>
      <a:hlink>
        <a:srgbClr val="75E075"/>
      </a:hlink>
      <a:folHlink>
        <a:srgbClr val="99C4FF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41D941"/>
        </a:accent1>
        <a:accent2>
          <a:srgbClr val="2ADB7A"/>
        </a:accent2>
        <a:accent3>
          <a:srgbClr val="AAADAA"/>
        </a:accent3>
        <a:accent4>
          <a:srgbClr val="DADADA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ABD921"/>
        </a:accent1>
        <a:accent2>
          <a:srgbClr val="31C6F7"/>
        </a:accent2>
        <a:accent3>
          <a:srgbClr val="AAADAA"/>
        </a:accent3>
        <a:accent4>
          <a:srgbClr val="DADADA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F7A1D3"/>
        </a:accent1>
        <a:accent2>
          <a:srgbClr val="6CD96C"/>
        </a:accent2>
        <a:accent3>
          <a:srgbClr val="AAADAA"/>
        </a:accent3>
        <a:accent4>
          <a:srgbClr val="DADADA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EDC72F"/>
        </a:accent1>
        <a:accent2>
          <a:srgbClr val="C8BDFF"/>
        </a:accent2>
        <a:accent3>
          <a:srgbClr val="AAADAA"/>
        </a:accent3>
        <a:accent4>
          <a:srgbClr val="DADADA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41D941"/>
        </a:accent1>
        <a:accent2>
          <a:srgbClr val="2ADB7A"/>
        </a:accent2>
        <a:accent3>
          <a:srgbClr val="FFFFFF"/>
        </a:accent3>
        <a:accent4>
          <a:srgbClr val="000000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BD921"/>
        </a:accent1>
        <a:accent2>
          <a:srgbClr val="31C6F7"/>
        </a:accent2>
        <a:accent3>
          <a:srgbClr val="FFFFFF"/>
        </a:accent3>
        <a:accent4>
          <a:srgbClr val="000000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7A1D3"/>
        </a:accent1>
        <a:accent2>
          <a:srgbClr val="6CD96C"/>
        </a:accent2>
        <a:accent3>
          <a:srgbClr val="FFFFFF"/>
        </a:accent3>
        <a:accent4>
          <a:srgbClr val="000000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DC72F"/>
        </a:accent1>
        <a:accent2>
          <a:srgbClr val="C8BDFF"/>
        </a:accent2>
        <a:accent3>
          <a:srgbClr val="FFFFFF"/>
        </a:accent3>
        <a:accent4>
          <a:srgbClr val="000000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3300"/>
      </a:dk2>
      <a:lt2>
        <a:srgbClr val="FFFFFF"/>
      </a:lt2>
      <a:accent1>
        <a:srgbClr val="ABD921"/>
      </a:accent1>
      <a:accent2>
        <a:srgbClr val="31C6F7"/>
      </a:accent2>
      <a:accent3>
        <a:srgbClr val="AAADAA"/>
      </a:accent3>
      <a:accent4>
        <a:srgbClr val="DADADA"/>
      </a:accent4>
      <a:accent5>
        <a:srgbClr val="D2E9AB"/>
      </a:accent5>
      <a:accent6>
        <a:srgbClr val="2BB3E0"/>
      </a:accent6>
      <a:hlink>
        <a:srgbClr val="75E075"/>
      </a:hlink>
      <a:folHlink>
        <a:srgbClr val="99C4FF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41D941"/>
        </a:accent1>
        <a:accent2>
          <a:srgbClr val="2ADB7A"/>
        </a:accent2>
        <a:accent3>
          <a:srgbClr val="AAADAA"/>
        </a:accent3>
        <a:accent4>
          <a:srgbClr val="DADADA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ABD921"/>
        </a:accent1>
        <a:accent2>
          <a:srgbClr val="31C6F7"/>
        </a:accent2>
        <a:accent3>
          <a:srgbClr val="AAADAA"/>
        </a:accent3>
        <a:accent4>
          <a:srgbClr val="DADADA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F7A1D3"/>
        </a:accent1>
        <a:accent2>
          <a:srgbClr val="6CD96C"/>
        </a:accent2>
        <a:accent3>
          <a:srgbClr val="AAADAA"/>
        </a:accent3>
        <a:accent4>
          <a:srgbClr val="DADADA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3300"/>
        </a:dk2>
        <a:lt2>
          <a:srgbClr val="FFFFFF"/>
        </a:lt2>
        <a:accent1>
          <a:srgbClr val="EDC72F"/>
        </a:accent1>
        <a:accent2>
          <a:srgbClr val="C8BDFF"/>
        </a:accent2>
        <a:accent3>
          <a:srgbClr val="AAADAA"/>
        </a:accent3>
        <a:accent4>
          <a:srgbClr val="DADADA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41D941"/>
        </a:accent1>
        <a:accent2>
          <a:srgbClr val="2ADB7A"/>
        </a:accent2>
        <a:accent3>
          <a:srgbClr val="FFFFFF"/>
        </a:accent3>
        <a:accent4>
          <a:srgbClr val="000000"/>
        </a:accent4>
        <a:accent5>
          <a:srgbClr val="B0E9B0"/>
        </a:accent5>
        <a:accent6>
          <a:srgbClr val="25C66E"/>
        </a:accent6>
        <a:hlink>
          <a:srgbClr val="7EE689"/>
        </a:hlink>
        <a:folHlink>
          <a:srgbClr val="6FEDB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BD921"/>
        </a:accent1>
        <a:accent2>
          <a:srgbClr val="31C6F7"/>
        </a:accent2>
        <a:accent3>
          <a:srgbClr val="FFFFFF"/>
        </a:accent3>
        <a:accent4>
          <a:srgbClr val="000000"/>
        </a:accent4>
        <a:accent5>
          <a:srgbClr val="D2E9AB"/>
        </a:accent5>
        <a:accent6>
          <a:srgbClr val="2BB3E0"/>
        </a:accent6>
        <a:hlink>
          <a:srgbClr val="75E075"/>
        </a:hlink>
        <a:folHlink>
          <a:srgbClr val="99C4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F7A1D3"/>
        </a:accent1>
        <a:accent2>
          <a:srgbClr val="6CD96C"/>
        </a:accent2>
        <a:accent3>
          <a:srgbClr val="FFFFFF"/>
        </a:accent3>
        <a:accent4>
          <a:srgbClr val="000000"/>
        </a:accent4>
        <a:accent5>
          <a:srgbClr val="FACDE6"/>
        </a:accent5>
        <a:accent6>
          <a:srgbClr val="61C461"/>
        </a:accent6>
        <a:hlink>
          <a:srgbClr val="E6B2FF"/>
        </a:hlink>
        <a:folHlink>
          <a:srgbClr val="FFC2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DC72F"/>
        </a:accent1>
        <a:accent2>
          <a:srgbClr val="C8BDFF"/>
        </a:accent2>
        <a:accent3>
          <a:srgbClr val="FFFFFF"/>
        </a:accent3>
        <a:accent4>
          <a:srgbClr val="000000"/>
        </a:accent4>
        <a:accent5>
          <a:srgbClr val="F4E0AD"/>
        </a:accent5>
        <a:accent6>
          <a:srgbClr val="B5ABE7"/>
        </a:accent6>
        <a:hlink>
          <a:srgbClr val="75E075"/>
        </a:hlink>
        <a:folHlink>
          <a:srgbClr val="F7BAB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ind_4027_slide</Template>
  <TotalTime>520</TotalTime>
  <Words>156</Words>
  <Application>Microsoft Office PowerPoint</Application>
  <PresentationFormat>On-screen Show (4:3)</PresentationFormat>
  <Paragraphs>37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ind_4027_slide</vt:lpstr>
      <vt:lpstr>1_Default Design</vt:lpstr>
      <vt:lpstr>GOLF Anyone?</vt:lpstr>
      <vt:lpstr>Golfing  Equipment </vt:lpstr>
      <vt:lpstr>Carrying methods</vt:lpstr>
      <vt:lpstr>Golf Terminology</vt:lpstr>
      <vt:lpstr>GOLF BENEFITS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GOLF</dc:title>
  <dc:creator>LIL EC</dc:creator>
  <cp:lastModifiedBy>EricRCurtis</cp:lastModifiedBy>
  <cp:revision>18</cp:revision>
  <cp:lastPrinted>2011-07-13T19:00:04Z</cp:lastPrinted>
  <dcterms:created xsi:type="dcterms:W3CDTF">2011-07-12T04:45:06Z</dcterms:created>
  <dcterms:modified xsi:type="dcterms:W3CDTF">2012-12-05T06:32:29Z</dcterms:modified>
</cp:coreProperties>
</file>