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3"/>
  </p:sldMasterIdLst>
  <p:notesMasterIdLst>
    <p:notesMasterId r:id="rId13"/>
  </p:notesMasterIdLst>
  <p:handoutMasterIdLst>
    <p:handoutMasterId r:id="rId14"/>
  </p:handoutMasterIdLst>
  <p:sldIdLst>
    <p:sldId id="256" r:id="rId4"/>
    <p:sldId id="263" r:id="rId5"/>
    <p:sldId id="262" r:id="rId6"/>
    <p:sldId id="257" r:id="rId7"/>
    <p:sldId id="264" r:id="rId8"/>
    <p:sldId id="265" r:id="rId9"/>
    <p:sldId id="266" r:id="rId10"/>
    <p:sldId id="267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FFCC"/>
    <a:srgbClr val="00CC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45" autoAdjust="0"/>
    <p:restoredTop sz="86467" autoAdjust="0"/>
  </p:normalViewPr>
  <p:slideViewPr>
    <p:cSldViewPr snapToGrid="0">
      <p:cViewPr>
        <p:scale>
          <a:sx n="70" d="100"/>
          <a:sy n="70" d="100"/>
        </p:scale>
        <p:origin x="-115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0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Taking Notes Presentation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71E3B-6680-4975-A30D-F0A6FFDD29B4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0CEC2-46CB-4DA6-B165-610215A25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57652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r>
              <a:rPr lang="en-US" smtClean="0"/>
              <a:t>Taking Notes Presentation</a:t>
            </a: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fld id="{3B1C36F6-A68A-4C2D-BFAB-A9422E2EEF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0418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59286B-6F3E-4793-A6CA-6D87C34309A9}" type="slidenum">
              <a:rPr lang="en-US"/>
              <a:pPr/>
              <a:t>1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Taking Notes Presentation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1C36F6-A68A-4C2D-BFAB-A9422E2EEFF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Taking Notes Presentation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69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965FF8-B220-41FC-90D8-A7846685780D}" type="slidenum">
              <a:rPr lang="en-US"/>
              <a:pPr/>
              <a:t>3</a:t>
            </a:fld>
            <a:endParaRPr lang="en-US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Taking Notes Presentation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C93461-DCAA-4195-B7A0-141A25FCA8E9}" type="slidenum">
              <a:rPr lang="en-US"/>
              <a:pPr/>
              <a:t>4</a:t>
            </a:fld>
            <a:endParaRPr lang="en-US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Taking Notes Presentation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138BAF-4904-46AF-A3EF-6B965A4052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E1C64-EB52-4CC3-8A7E-A78814361B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8EBD9C-D6EF-4D1F-B921-3F8AA1FDCE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23DA-FC23-4CE0-82CB-80A6DE5DB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1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DDFF4-9E3E-435B-BB48-4D8E53897E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4D8DE-C198-422C-83A8-211EBF2EDE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D4BBF5-FAB9-4DB6-817A-461DBFD0D2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7D5F3B-8330-4AE8-9765-5551116FB0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CDDC4C-7F89-4746-85AF-6771F6C7B1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3EE190-B014-4573-B368-DE1CB48FE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44D9E9-5BBD-4B17-93C2-C88E7579E6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6AAFCA5-FC92-4C8A-8F71-95564778E5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GS 101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1D59A84-707A-4272-839D-B9DF4A4E2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ransition>
    <p:fade thruBlk="1"/>
  </p:transition>
  <p:timing>
    <p:tnLst>
      <p:par>
        <p:cTn id="1" dur="indefinite" restart="never" nodeType="tmRoot"/>
      </p:par>
    </p:tnLst>
  </p:timing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IVp+vcFtG/ud7GvqSHlv5DtfDoMnN5mZGFdNoJ487Ck=-~N02de0YAmo4zTjb8HJTFX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 descr="FMvNtrYWZv8JUDdzVV+PYWCSV5PTEtQiUSa27s/jZ2s=-~7nkddTELIs+ksXPbum00Cw=="/>
          <p:cNvSpPr>
            <a:spLocks noGrp="1" noChangeArrowheads="1"/>
          </p:cNvSpPr>
          <p:nvPr>
            <p:ph type="ctrTitle"/>
          </p:nvPr>
        </p:nvSpPr>
        <p:spPr>
          <a:xfrm>
            <a:off x="814388" y="1339850"/>
            <a:ext cx="7429500" cy="1143000"/>
          </a:xfrm>
        </p:spPr>
        <p:txBody>
          <a:bodyPr/>
          <a:lstStyle/>
          <a:p>
            <a:r>
              <a:rPr lang="en-US" sz="5400" dirty="0" smtClean="0"/>
              <a:t>Taking Notes</a:t>
            </a:r>
            <a:endParaRPr lang="en-US" sz="5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fStxNcI3udAwXSSXoNfSLWKX/ANBenk6/VWE+cXf63I=-~xDarRJQnr/8bT1DXrnVqQ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hogV57vhFmMwVPJaoz1n7aYKXQRTDZTv7c/wDrEigEs=-~NkdDe9ZN3SOOA2wmzC3njg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Take Notes?</a:t>
            </a:r>
            <a:endParaRPr lang="en-US" dirty="0"/>
          </a:p>
        </p:txBody>
      </p:sp>
      <p:sp>
        <p:nvSpPr>
          <p:cNvPr id="3" name="Content Placeholder 2" descr="TnnlKufqwtRJrL9rXuK6LPrFFm5406QMCw02/h9QJfk=-~H1zNh2kxIHu2opQ1x1YPIQ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Focuses your attention on the lecture content </a:t>
            </a:r>
          </a:p>
          <a:p>
            <a:r>
              <a:rPr lang="en-US" dirty="0" smtClean="0"/>
              <a:t>Makes studying easier</a:t>
            </a:r>
          </a:p>
          <a:p>
            <a:r>
              <a:rPr lang="en-US" dirty="0" smtClean="0"/>
              <a:t>Information retention is greater for note takers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8231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2vWUINiAX4yfPaF3gngo43sYhH19VGPT3dFAOjppS/w=-~+vKTQarn9qHj+izy/uEWQ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 descr="uFfiPpe72xjVchCXpwa9sH7MUEMBD07gPXFlAw5fKYo=-~zohuavD/m4lyS1L26vJT5w==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Common Note-Taking Systems</a:t>
            </a:r>
            <a:endParaRPr lang="en-US" dirty="0"/>
          </a:p>
        </p:txBody>
      </p:sp>
      <p:pic>
        <p:nvPicPr>
          <p:cNvPr id="3" name="Content Placeholder 2" descr="X1uZEJUjw6lVqSucA2KoY9xmIwhvBX1Uo0RHivRn8Bk=-~KhZw/zYkaFgZYl+ae+fNzQ==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9" b="9599"/>
          <a:stretch>
            <a:fillRect/>
          </a:stretch>
        </p:blipFill>
        <p:spPr/>
      </p:pic>
      <p:sp>
        <p:nvSpPr>
          <p:cNvPr id="8202" name="Rectangle 10" descr="bthTyEZNGy+FUlLUKF0DfhKN1Cz8zq/XgFEabUSVb44=-~KbqdwP/lnutCd07SGOp25w=="/>
          <p:cNvSpPr>
            <a:spLocks noGrp="1" noChangeArrowheads="1"/>
          </p:cNvSpPr>
          <p:nvPr>
            <p:ph type="body" sz="half" idx="2"/>
          </p:nvPr>
        </p:nvSpPr>
        <p:spPr>
          <a:noFill/>
        </p:spPr>
        <p:txBody>
          <a:bodyPr>
            <a:normAutofit lnSpcReduction="10000"/>
          </a:bodyPr>
          <a:lstStyle/>
          <a:p>
            <a:r>
              <a:rPr lang="en-US" dirty="0" smtClean="0"/>
              <a:t>The Outline Technique</a:t>
            </a:r>
          </a:p>
          <a:p>
            <a:r>
              <a:rPr lang="en-US" dirty="0" smtClean="0"/>
              <a:t>The Cornell System</a:t>
            </a:r>
          </a:p>
          <a:p>
            <a:r>
              <a:rPr lang="en-US" dirty="0" smtClean="0"/>
              <a:t>The Mapping System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lqsaPYcHdOtf6XfMRHsewo9dgYSbMkS6SSSBDb37WXA=-~TDRmG8RuCvyQRsTyshEPz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njcSwTikIal+neF4RjEvdxnvSb3Ez9109AW8hb40ce8=-~EQXutpkMfNL85cQLwvK38g==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Outline Technique</a:t>
            </a:r>
            <a:endParaRPr lang="en-US" dirty="0"/>
          </a:p>
        </p:txBody>
      </p:sp>
      <p:sp>
        <p:nvSpPr>
          <p:cNvPr id="3083" name="Rectangle 11" descr="2ttSIEJVZMnpOI15Nf91FfTzdwivRLEwROGXOX0ZCRY=-~6xEyV7ouKEDiFEVCy+OvKA==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Organizes information using:</a:t>
            </a:r>
          </a:p>
          <a:p>
            <a:pPr lvl="1"/>
            <a:r>
              <a:rPr lang="en-US" dirty="0" smtClean="0"/>
              <a:t>Headings and subheadings</a:t>
            </a:r>
          </a:p>
          <a:p>
            <a:pPr lvl="1"/>
            <a:r>
              <a:rPr lang="en-US" dirty="0" smtClean="0"/>
              <a:t>Hierarchical order</a:t>
            </a:r>
          </a:p>
          <a:p>
            <a:r>
              <a:rPr lang="en-US" dirty="0" smtClean="0"/>
              <a:t>Best Practice:</a:t>
            </a:r>
          </a:p>
          <a:p>
            <a:pPr lvl="1"/>
            <a:r>
              <a:rPr lang="en-US" dirty="0" smtClean="0"/>
              <a:t> Write down information during the lecture </a:t>
            </a:r>
          </a:p>
          <a:p>
            <a:pPr lvl="1"/>
            <a:r>
              <a:rPr lang="en-US" dirty="0" smtClean="0"/>
              <a:t>Organize into an outline after the lecture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0" i="0" u="none" strike="noStrike" kern="1600" baseline="0" dirty="0" smtClean="0">
                <a:latin typeface="Consolas"/>
              </a:rPr>
              <a:t>The Cornell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0" i="0" u="none" strike="noStrike" baseline="0" dirty="0" smtClean="0">
                <a:latin typeface="Corbel"/>
              </a:rPr>
              <a:t>Divide page into two vertical sections</a:t>
            </a:r>
          </a:p>
          <a:p>
            <a:pPr marR="0" lvl="1" rtl="0"/>
            <a:r>
              <a:rPr lang="en-US" b="0" i="1" u="none" strike="noStrike" baseline="0" dirty="0" smtClean="0">
                <a:latin typeface="Corbel"/>
              </a:rPr>
              <a:t>Section A: questions about information in Section B</a:t>
            </a:r>
          </a:p>
          <a:p>
            <a:pPr marR="0" lvl="1" rtl="0"/>
            <a:r>
              <a:rPr lang="en-US" b="0" i="1" u="none" strike="noStrike" baseline="0" dirty="0" smtClean="0">
                <a:latin typeface="Corbel"/>
              </a:rPr>
              <a:t>Section B: actual notes from lecture</a:t>
            </a:r>
          </a:p>
          <a:p>
            <a:pPr marR="0" lvl="0" rtl="0"/>
            <a:r>
              <a:rPr lang="en-US" b="0" i="0" u="none" strike="noStrike" baseline="0" dirty="0" smtClean="0">
                <a:latin typeface="Corbel"/>
              </a:rPr>
              <a:t>Can be modified to include a third section across the bottom of the page</a:t>
            </a:r>
          </a:p>
          <a:p>
            <a:pPr marR="0" lvl="1" rtl="0"/>
            <a:r>
              <a:rPr lang="en-US" b="0" i="1" u="none" strike="noStrike" baseline="0" dirty="0" smtClean="0">
                <a:latin typeface="Corbel"/>
              </a:rPr>
              <a:t>Section C: additional summary comments</a:t>
            </a:r>
          </a:p>
          <a:p>
            <a:pPr marR="0" lvl="1" rtl="0"/>
            <a:r>
              <a:rPr lang="en-US" b="0" i="1" u="none" strike="noStrike" baseline="0" dirty="0" smtClean="0">
                <a:latin typeface="Corbel"/>
              </a:rPr>
              <a:t>Referred to as a “T System” because it resembles an upside-down 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43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Mapping System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Pictures</a:t>
            </a:r>
            <a:r>
              <a:rPr lang="en-US" baseline="0" dirty="0" smtClean="0"/>
              <a:t> of information</a:t>
            </a:r>
          </a:p>
          <a:p>
            <a:r>
              <a:rPr lang="en-US" baseline="0" dirty="0" smtClean="0"/>
              <a:t>Illustrates relationships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23071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wDfz2q0N+ILtL7gbxJPLsKMAXiy56IiqaZKtzg5VPn8=-~1sKYfDSs5ZNkjQCR4kSCd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BJu4riqR22aexOKvJQRVcCYxYxr0Gth90gSLPyKnSA=-~4eNHkJbd6Ly/F1uVqirVS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get lost while taking notes</a:t>
            </a:r>
          </a:p>
        </p:txBody>
      </p:sp>
      <p:sp>
        <p:nvSpPr>
          <p:cNvPr id="3" name="Content Placeholder 2" descr="XuFvx373+IEh+U62dBC44DoXVZ6EcFJJzzACDYlryY8=-~xkv0IqV7VVeiZgIypxRSnw==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Politely ask</a:t>
            </a:r>
            <a:r>
              <a:rPr lang="en-US" baseline="0" dirty="0" smtClean="0"/>
              <a:t> the instructor to repeat the information or slow down</a:t>
            </a:r>
          </a:p>
          <a:p>
            <a:r>
              <a:rPr lang="en-US" baseline="0" dirty="0" smtClean="0"/>
              <a:t>If the instructor is unable repeat</a:t>
            </a:r>
            <a:r>
              <a:rPr lang="en-US" dirty="0" smtClean="0"/>
              <a:t> or slow down</a:t>
            </a:r>
          </a:p>
          <a:p>
            <a:pPr lvl="1"/>
            <a:r>
              <a:rPr lang="en-US" baseline="0" dirty="0" smtClean="0"/>
              <a:t>Leave a blank space with a question mark where the missed</a:t>
            </a:r>
            <a:r>
              <a:rPr lang="en-US" dirty="0" smtClean="0"/>
              <a:t>
              </a:t>
            </a:r>
            <a:r>
              <a:rPr lang="en-US" baseline="0" dirty="0" smtClean="0"/>
              <a:t>information should appear</a:t>
            </a:r>
          </a:p>
          <a:p>
            <a:pPr lvl="1"/>
            <a:r>
              <a:rPr lang="en-US" baseline="0" dirty="0" smtClean="0"/>
              <a:t>Obtain the missed information from the instructor or a classmate after class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2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4="http://schemas.microsoft.com/office/powerpoint/2007/7/12/main" xmlns="">
      <p:transition xmlns:p14="http://schemas.microsoft.com/office/powerpoint/2007/7/12/main"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04QEIHRIwvi+whcpC4+uUjCPc+UcIKM29hRaudyEfAU=-~DgTqG5u2zPWk92W5aFBwow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ScuKfMZYDdpnPuCSvMWTG+3ymTzBz/JbM1rjNjUJkjI=-~Crj/ezvXcsHFoMtmJohS7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your laptop</a:t>
            </a:r>
            <a:endParaRPr lang="en-US" dirty="0"/>
          </a:p>
        </p:txBody>
      </p:sp>
      <p:sp>
        <p:nvSpPr>
          <p:cNvPr id="3" name="Content Placeholder 2" descr="dlTqe2z44TLg1Hcrg32OC/HTdY9ygHgMQR238al1TcM=-~nm8n+wVDiLQxA93Cy6WQnw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up your computer prior to class</a:t>
            </a:r>
          </a:p>
          <a:p>
            <a:r>
              <a:rPr lang="en-US" dirty="0" smtClean="0"/>
              <a:t>Be respectful of other students; some might be annoyed by the tapping of keys</a:t>
            </a:r>
          </a:p>
          <a:p>
            <a:r>
              <a:rPr lang="en-US" dirty="0" smtClean="0"/>
              <a:t>Do not worry about spelling or grammar;  these can be corrected later</a:t>
            </a:r>
          </a:p>
          <a:p>
            <a:r>
              <a:rPr lang="en-US" dirty="0" smtClean="0"/>
              <a:t>Set tabs for specific note-taking systems prior to class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5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4="http://schemas.microsoft.com/office/powerpoint/2007/7/12/main" xmlns="">
      <p:transition xmlns:p14="http://schemas.microsoft.com/office/powerpoint/2007/7/12/main"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w+0KUIdC3djjoYiJ7UiglymRaDC6yTKvYAzNn2mHQmQ=-~00ppD7xFHxaGXyi1RL0l2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8KucD4clM3kEWz+LKI/GV7ZZ6NRj9jefAGch5c2ZWpY=-~yz5F7Gi8CY8scm1yRfE4bw=="/>
          <p:cNvSpPr>
            <a:spLocks noGrp="1"/>
          </p:cNvSpPr>
          <p:nvPr>
            <p:ph type="title"/>
          </p:nvPr>
        </p:nvSpPr>
        <p:spPr>
          <a:xfrm>
            <a:off x="533400" y="5257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the system that works for you!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GS 101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7175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2009-09-23T20:52:29Z</outs:dateTime>
      <outs:isPinned>true</outs:isPinned>
    </outs:relatedDate>
    <outs:relatedDate>
      <outs:type>2</outs:type>
      <outs:displayName>Created</outs:displayName>
      <outs:dateTime>2009-09-21T17:05:05Z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Lance Banks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Student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2.xml><?xml version="1.0" encoding="utf-8"?>
<project>
  <id>a6THUzc+EigRKGX9e+AH3Bs3pkJcnIbjDLnvEG2JikA=-~HyI1OadDTms+QAzYbtFCfw==</id>
</project>
</file>

<file path=customXml/itemProps1.xml><?xml version="1.0" encoding="utf-8"?>
<ds:datastoreItem xmlns:ds="http://schemas.openxmlformats.org/officeDocument/2006/customXml" ds:itemID="{4D8CC20A-CEE1-42F8-B185-1B56DA7E9F99}">
  <ds:schemaRefs>
    <ds:schemaRef ds:uri="http://schemas.microsoft.com/office/2009/outspace/metadata"/>
  </ds:schemaRefs>
</ds:datastoreItem>
</file>

<file path=customXml/itemProps2.xml><?xml version="1.0" encoding="utf-8"?>
<ds:datastoreItem xmlns:ds="http://schemas.openxmlformats.org/officeDocument/2006/customXml" ds:itemID="{42C14AC2-E2E5-4088-BB59-3DACB9E3CDC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692</TotalTime>
  <Words>257</Words>
  <Application>Microsoft Office PowerPoint</Application>
  <PresentationFormat>On-screen Show (4:3)</PresentationFormat>
  <Paragraphs>53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Taking Notes</vt:lpstr>
      <vt:lpstr>Why Take Notes?</vt:lpstr>
      <vt:lpstr>Three Common Note-Taking Systems</vt:lpstr>
      <vt:lpstr>The Outline Technique</vt:lpstr>
      <vt:lpstr>The Cornell System</vt:lpstr>
      <vt:lpstr>The Mapping System</vt:lpstr>
      <vt:lpstr>If you get lost while taking notes</vt:lpstr>
      <vt:lpstr>Using your laptop</vt:lpstr>
      <vt:lpstr>Use the system that works for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Expectations</dc:title>
  <dc:creator>Lance Banks</dc:creator>
  <cp:lastModifiedBy>EricRCurtis</cp:lastModifiedBy>
  <cp:revision>31</cp:revision>
  <dcterms:created xsi:type="dcterms:W3CDTF">2009-09-21T17:05:05Z</dcterms:created>
  <dcterms:modified xsi:type="dcterms:W3CDTF">2012-12-05T06:50:56Z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TC011589511033</vt:lpwstr>
  </property>
</Properties>
</file>