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62" r:id="rId3"/>
    <p:sldId id="259" r:id="rId4"/>
    <p:sldId id="261" r:id="rId5"/>
    <p:sldId id="260" r:id="rId6"/>
    <p:sldId id="263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51" autoAdjust="0"/>
  </p:normalViewPr>
  <p:slideViewPr>
    <p:cSldViewPr>
      <p:cViewPr>
        <p:scale>
          <a:sx n="66" d="100"/>
          <a:sy n="66" d="100"/>
        </p:scale>
        <p:origin x="-150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3"/>
    </mc:Choice>
    <mc:Fallback>
      <c:style val="33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Animals In Shelter</c:v>
                </c:pt>
                <c:pt idx="1">
                  <c:v>Animals Euthanized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593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57BAF-40B7-4634-ADE4-8FB3BC161B1D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E2835-1218-4FBD-BE6B-AFF8AAD64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1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*Click on Paw print to play music of the instrumental</a:t>
            </a:r>
            <a:r>
              <a:rPr lang="en-US" baseline="0" dirty="0" smtClean="0"/>
              <a:t> version of “baby got back” (I like big butts) by Sir mix-a-lot* Beginning of commercial offering a catchy slogan to catch the eye of the audience or any animal lover.  - The song is throughout the commercial – (3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1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- Silence – (3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3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Silence – (3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5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Attention all animal lovers! And those who have</a:t>
            </a:r>
            <a:r>
              <a:rPr lang="en-US" baseline="0" dirty="0" smtClean="0"/>
              <a:t> a heart. </a:t>
            </a:r>
            <a:r>
              <a:rPr lang="en-US" dirty="0" smtClean="0"/>
              <a:t>(3</a:t>
            </a:r>
            <a:r>
              <a:rPr lang="en-US" baseline="0" dirty="0" smtClean="0"/>
              <a:t> </a:t>
            </a:r>
            <a:r>
              <a:rPr lang="en-US" dirty="0" smtClean="0"/>
              <a:t>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8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Narrator:</a:t>
            </a:r>
            <a:r>
              <a:rPr lang="en-US" baseline="0" dirty="0" smtClean="0"/>
              <a:t> 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choosing adoption as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loving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option, you help us reduce pet overpopulation so fewer cats and dogs suffer in the future.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many health benefits related to having a pet; owners are less likely to suffer from depression. Pet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owners also are likely to have lower blood pressure. 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laying with a pet can elevate levels of serotonin and dopamine, which can calm and relax. ”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3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Narrator:</a:t>
            </a:r>
            <a:r>
              <a:rPr lang="en-US" baseline="0" dirty="0" smtClean="0"/>
              <a:t> “Please see the nearest animals shelter and adopt your newest family member and remember; adoption is the loving option! – Silence – (4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10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Narrator:</a:t>
            </a:r>
            <a:r>
              <a:rPr lang="en-US" b="0" baseline="0" dirty="0" smtClean="0"/>
              <a:t> Also visit these websites for more information at </a:t>
            </a:r>
            <a:r>
              <a:rPr lang="en-US" b="0" dirty="0" smtClean="0"/>
              <a:t>www.utahhumane.org or www.bestfriends.org</a:t>
            </a:r>
            <a:r>
              <a:rPr lang="en-US" b="0" baseline="0" dirty="0" smtClean="0"/>
              <a:t> </a:t>
            </a:r>
            <a:r>
              <a:rPr lang="en-US" baseline="0" dirty="0" smtClean="0"/>
              <a:t>(3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6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(2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12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(2 </a:t>
            </a:r>
            <a:r>
              <a:rPr lang="en-US" dirty="0" smtClean="0"/>
              <a:t>second)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E2835-1218-4FBD-BE6B-AFF8AAD641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9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510088"/>
            <a:ext cx="7772400" cy="1109662"/>
          </a:xfrm>
        </p:spPr>
        <p:txBody>
          <a:bodyPr/>
          <a:lstStyle>
            <a:lvl1pPr>
              <a:defRPr sz="4000" b="1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5589588"/>
            <a:ext cx="6400800" cy="6969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1773238"/>
            <a:ext cx="1909762" cy="48974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988" y="1773238"/>
            <a:ext cx="5581650" cy="4897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1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7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873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2422525"/>
            <a:ext cx="3744912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0300" y="2422525"/>
            <a:ext cx="37465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7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6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9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60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13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773238"/>
            <a:ext cx="7643812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2422525"/>
            <a:ext cx="76438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824335"/>
            <a:ext cx="80661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I LIKE BIG MUTTS!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19400"/>
            <a:ext cx="3505200" cy="2595408"/>
          </a:xfrm>
          <a:prstGeom prst="rect">
            <a:avLst/>
          </a:prstGeom>
        </p:spPr>
      </p:pic>
      <p:pic>
        <p:nvPicPr>
          <p:cNvPr id="5" name="03 Baby Got Back (Instrumental Version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89.6464" end="221703.0088"/>
                  <p14:fade in="21000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55" y="5714013"/>
            <a:ext cx="748745" cy="6622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792288" y="4953000"/>
            <a:ext cx="6208712" cy="1219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 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million </a:t>
            </a:r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Companion Animals enter animal shelters 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all over the nation</a:t>
            </a:r>
            <a:endParaRPr lang="en-US" sz="18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2" b="95440" l="9792" r="9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1" r="7361"/>
          <a:stretch>
            <a:fillRect/>
          </a:stretch>
        </p:blipFill>
        <p:spPr>
          <a:xfrm>
            <a:off x="1792288" y="1676399"/>
            <a:ext cx="5486400" cy="3051175"/>
          </a:xfrm>
        </p:spPr>
      </p:pic>
    </p:spTree>
    <p:extLst>
      <p:ext uri="{BB962C8B-B14F-4D97-AF65-F5344CB8AC3E}">
        <p14:creationId xmlns:p14="http://schemas.microsoft.com/office/powerpoint/2010/main" val="38592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/>
          <a:stretch>
            <a:fillRect/>
          </a:stretch>
        </p:blipFill>
        <p:spPr>
          <a:xfrm>
            <a:off x="2286000" y="1447800"/>
            <a:ext cx="4532312" cy="339923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105400"/>
            <a:ext cx="5486400" cy="80486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3.5 Million companion animals are Euthanized in these animal shelters</a:t>
            </a:r>
            <a:endParaRPr lang="en-US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9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2855674"/>
              </p:ext>
            </p:extLst>
          </p:nvPr>
        </p:nvGraphicFramePr>
        <p:xfrm>
          <a:off x="28194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2229" y="3581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Stats are from      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BENEFITS OF ADOPTION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" b="98176" l="1462" r="97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3485282" cy="3352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422525"/>
            <a:ext cx="4572000" cy="42481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You save the life of an innocent animal.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Most shelters spay and neuter their animals.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Most shelters microchip their animals.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Animal Shelters Near You!</a:t>
            </a:r>
            <a:endParaRPr lang="uk-U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000" u="sng" dirty="0" smtClean="0"/>
              <a:t>Salt Lake County Animal Services: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/>
              <a:t>           511 W. 3900 S. Salt Lake City, UT</a:t>
            </a:r>
          </a:p>
          <a:p>
            <a:pPr>
              <a:lnSpc>
                <a:spcPct val="150000"/>
              </a:lnSpc>
            </a:pPr>
            <a:r>
              <a:rPr lang="en-US" sz="2000" u="sng" dirty="0" smtClean="0"/>
              <a:t>Utah County Animal Shelters: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/>
              <a:t>           </a:t>
            </a:r>
            <a:r>
              <a:rPr lang="en-US" sz="2000" b="1" i="1" dirty="0" smtClean="0"/>
              <a:t>North Division </a:t>
            </a:r>
            <a:r>
              <a:rPr lang="en-US" sz="2000" b="1" dirty="0" smtClean="0"/>
              <a:t>- 193 N. 200 W. Lindon, UT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b="1" i="1" dirty="0" smtClean="0"/>
              <a:t>South Division </a:t>
            </a:r>
            <a:r>
              <a:rPr lang="en-US" sz="2000" b="1" dirty="0" smtClean="0"/>
              <a:t>- </a:t>
            </a:r>
            <a:r>
              <a:rPr lang="en-US" sz="2000" b="1" dirty="0"/>
              <a:t>582 </a:t>
            </a:r>
            <a:r>
              <a:rPr lang="en-US" sz="2000" b="1" dirty="0" smtClean="0"/>
              <a:t>W. </a:t>
            </a:r>
            <a:r>
              <a:rPr lang="en-US" sz="2000" b="1" dirty="0"/>
              <a:t>3000 </a:t>
            </a:r>
            <a:r>
              <a:rPr lang="en-US" sz="2000" b="1" dirty="0" smtClean="0"/>
              <a:t>N. Spanish </a:t>
            </a:r>
            <a:r>
              <a:rPr lang="en-US" sz="2000" b="1" dirty="0"/>
              <a:t>Fork, UT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000" u="sng" dirty="0" smtClean="0"/>
              <a:t>Weber County Animal Shelter: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/>
              <a:t>           1373 </a:t>
            </a:r>
            <a:r>
              <a:rPr lang="en-US" sz="2000" b="1" dirty="0"/>
              <a:t>No. 750 W</a:t>
            </a:r>
            <a:r>
              <a:rPr lang="en-US" sz="2000" b="1" dirty="0" smtClean="0"/>
              <a:t>. Ogden, UT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40389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On the Web</a:t>
            </a:r>
            <a:endParaRPr lang="uk-U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343150"/>
            <a:ext cx="7643812" cy="407987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u="sng" dirty="0"/>
              <a:t>Humane Society of </a:t>
            </a:r>
            <a:r>
              <a:rPr lang="en-US" u="sng" dirty="0" smtClean="0"/>
              <a:t>Utah: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b="1" dirty="0" smtClean="0"/>
              <a:t>              www.utahhumane.org</a:t>
            </a:r>
          </a:p>
          <a:p>
            <a:pPr>
              <a:lnSpc>
                <a:spcPct val="200000"/>
              </a:lnSpc>
            </a:pPr>
            <a:r>
              <a:rPr lang="en-US" u="sng" dirty="0" smtClean="0"/>
              <a:t>Best </a:t>
            </a:r>
            <a:r>
              <a:rPr lang="en-US" u="sng" dirty="0"/>
              <a:t>Friends Animal Society: </a:t>
            </a:r>
            <a:endParaRPr lang="en-US" u="sng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en-US" b="1" dirty="0" smtClean="0"/>
              <a:t>              www.bestfriends.org</a:t>
            </a:r>
            <a:endParaRPr lang="uk-UA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14375" r="8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7200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Work cited: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Robinson</a:t>
            </a:r>
            <a:r>
              <a:rPr lang="en-US" sz="1400" dirty="0"/>
              <a:t>, Lawrence, Segal, Jeanne. “The Therapeutic Benefits of Pets.”  </a:t>
            </a:r>
            <a:r>
              <a:rPr lang="en-US" sz="1400" i="1" dirty="0"/>
              <a:t>Helpguide.org</a:t>
            </a:r>
            <a:r>
              <a:rPr lang="en-US" sz="1400" dirty="0"/>
              <a:t>,</a:t>
            </a:r>
            <a:r>
              <a:rPr lang="en-US" sz="1400" i="1" dirty="0"/>
              <a:t> </a:t>
            </a:r>
            <a:r>
              <a:rPr lang="en-US" sz="1400" dirty="0"/>
              <a:t>June 2013. Web. 23 July 2013</a:t>
            </a:r>
            <a:r>
              <a:rPr lang="en-US" sz="1400" dirty="0" smtClean="0"/>
              <a:t>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Humane Society of the United States. “Benefits of Adopting a Pet.” </a:t>
            </a:r>
            <a:r>
              <a:rPr lang="en-US" sz="1400" i="1" dirty="0"/>
              <a:t>kyhumane.org. </a:t>
            </a:r>
            <a:r>
              <a:rPr lang="en-US" sz="1400" dirty="0"/>
              <a:t>Kentucky Humane Society, 2012. Web. 23 July 2013.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American Humane Society. </a:t>
            </a:r>
            <a:r>
              <a:rPr lang="en-US" sz="1400" i="1" dirty="0"/>
              <a:t>statisticbrain</a:t>
            </a:r>
            <a:r>
              <a:rPr lang="en-US" sz="1400" dirty="0"/>
              <a:t>. 22 August 2012. 23 July 2013. &lt;http://www.statisticbrain.com/animal-shelter-statistics/&gt;.</a:t>
            </a:r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06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773238"/>
            <a:ext cx="7872412" cy="1427162"/>
          </a:xfrm>
        </p:spPr>
        <p:txBody>
          <a:bodyPr/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PSA Brought 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 You By: </a:t>
            </a:r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1004198" y="3890665"/>
            <a:ext cx="7135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Project Group #2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8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1 1">
      <a:dk1>
        <a:srgbClr val="000000"/>
      </a:dk1>
      <a:lt1>
        <a:srgbClr val="FFFFFF"/>
      </a:lt1>
      <a:dk2>
        <a:srgbClr val="800000"/>
      </a:dk2>
      <a:lt2>
        <a:srgbClr val="808080"/>
      </a:lt2>
      <a:accent1>
        <a:srgbClr val="FFFF99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FFCA"/>
      </a:accent5>
      <a:accent6>
        <a:srgbClr val="E70000"/>
      </a:accent6>
      <a:hlink>
        <a:srgbClr val="CC6600"/>
      </a:hlink>
      <a:folHlink>
        <a:srgbClr val="FF6600"/>
      </a:folHlink>
    </a:clrScheme>
    <a:fontScheme name="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 1">
        <a:dk1>
          <a:srgbClr val="000000"/>
        </a:dk1>
        <a:lt1>
          <a:srgbClr val="FFFFFF"/>
        </a:lt1>
        <a:dk2>
          <a:srgbClr val="800000"/>
        </a:dk2>
        <a:lt2>
          <a:srgbClr val="808080"/>
        </a:lt2>
        <a:accent1>
          <a:srgbClr val="FFFF99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FFCA"/>
        </a:accent5>
        <a:accent6>
          <a:srgbClr val="E70000"/>
        </a:accent6>
        <a:hlink>
          <a:srgbClr val="CC66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 2">
        <a:dk1>
          <a:srgbClr val="800000"/>
        </a:dk1>
        <a:lt1>
          <a:srgbClr val="FFFFFF"/>
        </a:lt1>
        <a:dk2>
          <a:srgbClr val="660066"/>
        </a:dk2>
        <a:lt2>
          <a:srgbClr val="808080"/>
        </a:lt2>
        <a:accent1>
          <a:srgbClr val="CCCC00"/>
        </a:accent1>
        <a:accent2>
          <a:srgbClr val="FF9900"/>
        </a:accent2>
        <a:accent3>
          <a:srgbClr val="FFFFFF"/>
        </a:accent3>
        <a:accent4>
          <a:srgbClr val="6C0000"/>
        </a:accent4>
        <a:accent5>
          <a:srgbClr val="E2E2AA"/>
        </a:accent5>
        <a:accent6>
          <a:srgbClr val="E78A00"/>
        </a:accent6>
        <a:hlink>
          <a:srgbClr val="CC66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 3">
        <a:dk1>
          <a:srgbClr val="000000"/>
        </a:dk1>
        <a:lt1>
          <a:srgbClr val="FFFFFF"/>
        </a:lt1>
        <a:dk2>
          <a:srgbClr val="800000"/>
        </a:dk2>
        <a:lt2>
          <a:srgbClr val="808080"/>
        </a:lt2>
        <a:accent1>
          <a:srgbClr val="FFFF99"/>
        </a:accent1>
        <a:accent2>
          <a:srgbClr val="663300"/>
        </a:accent2>
        <a:accent3>
          <a:srgbClr val="FFFFFF"/>
        </a:accent3>
        <a:accent4>
          <a:srgbClr val="000000"/>
        </a:accent4>
        <a:accent5>
          <a:srgbClr val="FFFFCA"/>
        </a:accent5>
        <a:accent6>
          <a:srgbClr val="5C2D00"/>
        </a:accent6>
        <a:hlink>
          <a:srgbClr val="CC66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689</TotalTime>
  <Words>467</Words>
  <Application>Microsoft Office PowerPoint</Application>
  <PresentationFormat>On-screen Show (4:3)</PresentationFormat>
  <Paragraphs>47</Paragraphs>
  <Slides>9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template</vt:lpstr>
      <vt:lpstr>PowerPoint Presentation</vt:lpstr>
      <vt:lpstr>PowerPoint Presentation</vt:lpstr>
      <vt:lpstr>PowerPoint Presentation</vt:lpstr>
      <vt:lpstr>PowerPoint Presentation</vt:lpstr>
      <vt:lpstr>BENEFITS OF ADOPTION</vt:lpstr>
      <vt:lpstr>Animal Shelters Near You!</vt:lpstr>
      <vt:lpstr>On the Web</vt:lpstr>
      <vt:lpstr>Work cited:</vt:lpstr>
      <vt:lpstr>PSA Brought To You By: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EricRCurtis</dc:creator>
  <cp:lastModifiedBy>EricRCurtis</cp:lastModifiedBy>
  <cp:revision>20</cp:revision>
  <dcterms:created xsi:type="dcterms:W3CDTF">2013-07-24T04:34:57Z</dcterms:created>
  <dcterms:modified xsi:type="dcterms:W3CDTF">2013-08-09T20:52:31Z</dcterms:modified>
</cp:coreProperties>
</file>